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58" r:id="rId4"/>
    <p:sldId id="260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4FB"/>
    <a:srgbClr val="FF0066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16/04/2020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8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err="1" smtClean="0">
                <a:latin typeface="Algerian" pitchFamily="82" charset="0"/>
              </a:rPr>
              <a:t>Iv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JUEGOS TRADICIONALES 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32142" y="1142984"/>
            <a:ext cx="4211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 ESTATUAS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628" y="4714884"/>
            <a:ext cx="38116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rgbClr val="FF0066"/>
                </a:solidFill>
                <a:effectLst/>
              </a:rPr>
              <a:t>EL TESORO</a:t>
            </a:r>
          </a:p>
          <a:p>
            <a:pPr algn="ctr"/>
            <a:r>
              <a:rPr lang="es-ES" sz="5400" b="1" cap="none" spc="0" dirty="0" smtClean="0">
                <a:ln/>
                <a:solidFill>
                  <a:srgbClr val="FF0066"/>
                </a:solidFill>
                <a:effectLst/>
              </a:rPr>
              <a:t> ESCONDIDO</a:t>
            </a:r>
            <a:endParaRPr lang="es-ES" sz="5400" b="1" cap="none" spc="0" dirty="0">
              <a:ln/>
              <a:solidFill>
                <a:srgbClr val="FF0066"/>
              </a:solidFill>
              <a:effectLst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85720" y="3214686"/>
            <a:ext cx="2912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 LIMBO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928670"/>
            <a:ext cx="50006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Todos a bailar… cuando pare la música, 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Quietos como estatuas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86117" y="2857496"/>
            <a:ext cx="5857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 sujetan un palo de e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scoba, hay</a:t>
            </a:r>
          </a:p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pasar por d</a:t>
            </a:r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ebajo bailando y mirando al techo.</a:t>
            </a:r>
          </a:p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palo, lo bajamos cada vez más.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4643446"/>
            <a:ext cx="492919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Uno esconde un premio, el resto lo buscamos.</a:t>
            </a:r>
          </a:p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  saber por donde esta……, </a:t>
            </a:r>
          </a:p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sólo podemos  preguntar</a:t>
            </a:r>
          </a:p>
          <a:p>
            <a:pPr algn="ctr"/>
            <a:endParaRPr lang="es-E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Frio o caliente???</a:t>
            </a: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Ilustración De Niños Jugando En La Roca Del Limbo Fotos, Retratos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7143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71472" y="5643578"/>
            <a:ext cx="5660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BAILAAAAR!!!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TALLERES QUE SERÁN JUEGOS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1000108"/>
            <a:ext cx="4259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AROS MÁGICOS</a:t>
            </a:r>
            <a:endParaRPr lang="es-E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43438" y="785794"/>
            <a:ext cx="388119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rollo de cartón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o 4 platos de cartón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Pinturas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214942" y="2714620"/>
            <a:ext cx="35004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000" b="1" cap="all" spc="0" dirty="0" smtClean="0">
                <a:ln/>
                <a:solidFill>
                  <a:srgbClr val="FF00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Garrafa</a:t>
            </a:r>
          </a:p>
          <a:p>
            <a:pPr algn="ctr"/>
            <a:r>
              <a:rPr lang="es-ES" sz="4000" b="1" cap="all" spc="0" dirty="0" smtClean="0">
                <a:ln/>
                <a:solidFill>
                  <a:srgbClr val="FF00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canasta</a:t>
            </a:r>
            <a:endParaRPr lang="es-ES" sz="4000" b="1" cap="all" spc="0" dirty="0">
              <a:ln/>
              <a:solidFill>
                <a:srgbClr val="FF00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2643182"/>
            <a:ext cx="478634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Una garrafa grande vacía.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Cartulinas y pegamento.</a:t>
            </a:r>
          </a:p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Cositas para encestar.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82" y="4643446"/>
            <a:ext cx="411362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MANOS </a:t>
            </a:r>
          </a:p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es-E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0F6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SUPERHÉROES</a:t>
            </a:r>
            <a:endParaRPr lang="es-E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0F62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00628" y="5214950"/>
            <a:ext cx="379253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Cartulinas … y …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 mano.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ªPilar\Desktop\IMG_20200415_1901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3210003" cy="4525963"/>
          </a:xfrm>
          <a:prstGeom prst="rect">
            <a:avLst/>
          </a:prstGeom>
          <a:noFill/>
        </p:spPr>
      </p:pic>
      <p:pic>
        <p:nvPicPr>
          <p:cNvPr id="6" name="Picture 2" descr="C:\Users\MªPilar\Desktop\IMG_20200415_1807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2262982" cy="4525963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214810" y="571480"/>
            <a:ext cx="1784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MIRA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28992" y="3214686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QUÉ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28728" y="5357826"/>
            <a:ext cx="2517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CHULOS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ESTAS GARRAFAS MOOOLAN</a:t>
            </a:r>
            <a:endParaRPr lang="es-ES" dirty="0"/>
          </a:p>
        </p:txBody>
      </p:sp>
      <p:pic>
        <p:nvPicPr>
          <p:cNvPr id="1026" name="Picture 2" descr="C:\Users\MªPilar\Desktop\garrafa activid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5950" y="1848644"/>
            <a:ext cx="5372100" cy="40290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ªPilar\Desktop\IMG_20200415_1839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56110" cy="5286388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714744" y="2143116"/>
            <a:ext cx="17844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MIRA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 </a:t>
            </a:r>
            <a:endParaRPr lang="es-E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GUAY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MªPilar\Desktop\IMG_20200415_185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7"/>
            <a:ext cx="3428992" cy="685798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357298"/>
            <a:ext cx="26536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CHIC@S</a:t>
            </a:r>
          </a:p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NOS </a:t>
            </a:r>
          </a:p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VEMOS</a:t>
            </a:r>
          </a:p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PRONTO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80058" y="2071678"/>
            <a:ext cx="33639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OS</a:t>
            </a:r>
          </a:p>
          <a:p>
            <a:pPr algn="ctr"/>
            <a:r>
              <a:rPr lang="es-E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QUEREMOS</a:t>
            </a:r>
          </a:p>
          <a:p>
            <a:pPr algn="ctr"/>
            <a:r>
              <a:rPr lang="es-ES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MUCHO</a:t>
            </a:r>
            <a:endParaRPr lang="es-ES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86050" y="5934670"/>
            <a:ext cx="2956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ADIOOOS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MªPilar\Desktop\manos de heror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928670"/>
            <a:ext cx="3073001" cy="409733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141</Words>
  <Application>Microsoft Office PowerPoint</Application>
  <PresentationFormat>Presentación en pantalla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PEQUEÑOS JUEGOS GRANDES MOMENTOS Iv</vt:lpstr>
      <vt:lpstr>Diapositiva 3</vt:lpstr>
      <vt:lpstr>Diapositiva 4</vt:lpstr>
      <vt:lpstr>TALLERES QUE SERÁN JUEGOS</vt:lpstr>
      <vt:lpstr>Diapositiva 6</vt:lpstr>
      <vt:lpstr>ESTAS GARRAFAS MOOOLAN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36</cp:revision>
  <dcterms:created xsi:type="dcterms:W3CDTF">2020-03-24T19:54:42Z</dcterms:created>
  <dcterms:modified xsi:type="dcterms:W3CDTF">2020-04-16T09:49:25Z</dcterms:modified>
</cp:coreProperties>
</file>